
<file path=[Content_Types].xml><?xml version="1.0" encoding="utf-8"?>
<Types xmlns="http://schemas.openxmlformats.org/package/2006/content-types">
  <Default Extension="mp3" ContentType="audio/unknown"/>
  <Default Extension="png" ContentType="image/png"/>
  <Default Extension="bin" ContentType="application/vnd.ms-office.activeX"/>
  <Default Extension="jpeg" ContentType="image/jpeg"/>
  <Default Extension="rels" ContentType="application/vnd.openxmlformats-package.relationships+xml"/>
  <Default Extension="xml" ContentType="application/xml"/>
  <Default Extension="wav" ContentType="audio/wav"/>
  <Default Extension="gif" ContentType="image/gif"/>
  <Default Extension="flv" ContentType="video/unknown"/>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activeX/activeX1.xml" ContentType="application/vnd.ms-office.activeX+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2"/>
  </p:notesMasterIdLst>
  <p:sldIdLst>
    <p:sldId id="256" r:id="rId3"/>
    <p:sldId id="257" r:id="rId4"/>
    <p:sldId id="258" r:id="rId5"/>
    <p:sldId id="259" r:id="rId6"/>
    <p:sldId id="260" r:id="rId7"/>
    <p:sldId id="261" r:id="rId8"/>
    <p:sldId id="265" r:id="rId9"/>
    <p:sldId id="263"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B2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96" y="-23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microsoft.com/office/2006/relationships/vbaProject" Target="vbaProject.bin"/><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7"/>
    </mc:Choice>
    <mc:Fallback>
      <c:style val="37"/>
    </mc:Fallback>
  </mc:AlternateContent>
  <c:chart>
    <c:title>
      <c:tx>
        <c:rich>
          <a:bodyPr/>
          <a:lstStyle/>
          <a:p>
            <a:pPr>
              <a:defRPr/>
            </a:pPr>
            <a:r>
              <a:rPr lang="en-US"/>
              <a:t>Out of 50 people, how many people who uses Chopsticks </a:t>
            </a:r>
          </a:p>
        </c:rich>
      </c:tx>
      <c:layout/>
      <c:overlay val="0"/>
    </c:title>
    <c:autoTitleDeleted val="0"/>
    <c:view3D>
      <c:rotX val="75"/>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Sales</c:v>
                </c:pt>
              </c:strCache>
            </c:strRef>
          </c:tx>
          <c:dLbls>
            <c:showLegendKey val="0"/>
            <c:showVal val="0"/>
            <c:showCatName val="0"/>
            <c:showSerName val="0"/>
            <c:showPercent val="1"/>
            <c:showBubbleSize val="0"/>
            <c:showLeaderLines val="1"/>
          </c:dLbls>
          <c:cat>
            <c:strRef>
              <c:f>Sheet1!$A$2:$A$5</c:f>
              <c:strCache>
                <c:ptCount val="4"/>
                <c:pt idx="0">
                  <c:v>Uses frequently</c:v>
                </c:pt>
                <c:pt idx="1">
                  <c:v>On Occasion</c:v>
                </c:pt>
                <c:pt idx="2">
                  <c:v>Once in a blue moon</c:v>
                </c:pt>
                <c:pt idx="3">
                  <c:v>Don't know how</c:v>
                </c:pt>
              </c:strCache>
            </c:strRef>
          </c:cat>
          <c:val>
            <c:numRef>
              <c:f>Sheet1!$B$2:$B$5</c:f>
              <c:numCache>
                <c:formatCode>0%</c:formatCode>
                <c:ptCount val="4"/>
                <c:pt idx="0">
                  <c:v>0.65</c:v>
                </c:pt>
                <c:pt idx="1">
                  <c:v>0.25</c:v>
                </c:pt>
                <c:pt idx="2">
                  <c:v>7.0000000000000007E-2</c:v>
                </c:pt>
                <c:pt idx="3">
                  <c:v>0.03</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3E8737-2B98-4A02-8674-1FDEFA906FDA}" type="datetimeFigureOut">
              <a:rPr lang="en-US" smtClean="0"/>
              <a:t>4/6/2012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9A98AD-6440-4F49-BB38-914C2F6C4BD0}" type="slidenum">
              <a:rPr lang="en-US" smtClean="0"/>
              <a:t>‹#›</a:t>
            </a:fld>
            <a:endParaRPr lang="en-US"/>
          </a:p>
        </p:txBody>
      </p:sp>
    </p:spTree>
    <p:extLst>
      <p:ext uri="{BB962C8B-B14F-4D97-AF65-F5344CB8AC3E}">
        <p14:creationId xmlns:p14="http://schemas.microsoft.com/office/powerpoint/2010/main" val="2927868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1</a:t>
            </a:fld>
            <a:endParaRPr lang="en-US"/>
          </a:p>
        </p:txBody>
      </p:sp>
    </p:spTree>
    <p:extLst>
      <p:ext uri="{BB962C8B-B14F-4D97-AF65-F5344CB8AC3E}">
        <p14:creationId xmlns:p14="http://schemas.microsoft.com/office/powerpoint/2010/main" val="1513065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2</a:t>
            </a:fld>
            <a:endParaRPr lang="en-US"/>
          </a:p>
        </p:txBody>
      </p:sp>
    </p:spTree>
    <p:extLst>
      <p:ext uri="{BB962C8B-B14F-4D97-AF65-F5344CB8AC3E}">
        <p14:creationId xmlns:p14="http://schemas.microsoft.com/office/powerpoint/2010/main" val="1523341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3</a:t>
            </a:fld>
            <a:endParaRPr lang="en-US"/>
          </a:p>
        </p:txBody>
      </p:sp>
    </p:spTree>
    <p:extLst>
      <p:ext uri="{BB962C8B-B14F-4D97-AF65-F5344CB8AC3E}">
        <p14:creationId xmlns:p14="http://schemas.microsoft.com/office/powerpoint/2010/main" val="1798162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4</a:t>
            </a:fld>
            <a:endParaRPr lang="en-US"/>
          </a:p>
        </p:txBody>
      </p:sp>
    </p:spTree>
    <p:extLst>
      <p:ext uri="{BB962C8B-B14F-4D97-AF65-F5344CB8AC3E}">
        <p14:creationId xmlns:p14="http://schemas.microsoft.com/office/powerpoint/2010/main" val="102133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5</a:t>
            </a:fld>
            <a:endParaRPr lang="en-US"/>
          </a:p>
        </p:txBody>
      </p:sp>
    </p:spTree>
    <p:extLst>
      <p:ext uri="{BB962C8B-B14F-4D97-AF65-F5344CB8AC3E}">
        <p14:creationId xmlns:p14="http://schemas.microsoft.com/office/powerpoint/2010/main" val="104748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6</a:t>
            </a:fld>
            <a:endParaRPr lang="en-US"/>
          </a:p>
        </p:txBody>
      </p:sp>
    </p:spTree>
    <p:extLst>
      <p:ext uri="{BB962C8B-B14F-4D97-AF65-F5344CB8AC3E}">
        <p14:creationId xmlns:p14="http://schemas.microsoft.com/office/powerpoint/2010/main" val="3666450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Press F5 or enter presentation mode to view the poll
In an emergency during your presentation, if the poll isn't showing, navigate to this link in your web browser:
http://www.polleverywhere.com/multiple_choice_polls/MjA3OTcyMTg0OA</a:t>
            </a:r>
          </a:p>
          <a:p>
            <a:pPr>
              <a:spcBef>
                <a:spcPct val="0"/>
              </a:spcBef>
            </a:pPr>
            <a:endParaRPr lang="en-US" dirty="0" smtClean="0"/>
          </a:p>
          <a:p>
            <a:pPr>
              <a:spcBef>
                <a:spcPct val="0"/>
              </a:spcBef>
            </a:pPr>
            <a:r>
              <a:rPr lang="en-US" dirty="0" smtClean="0"/>
              <a:t>If you like, you can use this slide as a template for your own voting slides. You might use a slide like this if you feel your audience would</a:t>
            </a:r>
            <a:r>
              <a:rPr lang="en-US" baseline="0" dirty="0" smtClean="0"/>
              <a:t> benefit from </a:t>
            </a:r>
            <a:r>
              <a:rPr lang="en-US" dirty="0" smtClean="0"/>
              <a:t>the</a:t>
            </a:r>
            <a:r>
              <a:rPr lang="en-US" baseline="0" dirty="0" smtClean="0"/>
              <a:t> picture showing a text message on a phone.</a:t>
            </a:r>
            <a:endParaRPr lang="en-US" dirty="0" smtClean="0"/>
          </a:p>
        </p:txBody>
      </p:sp>
      <p:sp>
        <p:nvSpPr>
          <p:cNvPr id="122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1FF443-286A-4B56-B134-A4259059825C}" type="slidenum">
              <a:rPr lang="en-US"/>
              <a:pPr fontAlgn="base">
                <a:spcBef>
                  <a:spcPct val="0"/>
                </a:spcBef>
                <a:spcAft>
                  <a:spcPct val="0"/>
                </a:spcAft>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8</a:t>
            </a:fld>
            <a:endParaRPr lang="en-US"/>
          </a:p>
        </p:txBody>
      </p:sp>
    </p:spTree>
    <p:extLst>
      <p:ext uri="{BB962C8B-B14F-4D97-AF65-F5344CB8AC3E}">
        <p14:creationId xmlns:p14="http://schemas.microsoft.com/office/powerpoint/2010/main" val="3159295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9A98AD-6440-4F49-BB38-914C2F6C4BD0}" type="slidenum">
              <a:rPr lang="en-US" smtClean="0"/>
              <a:t>9</a:t>
            </a:fld>
            <a:endParaRPr lang="en-US"/>
          </a:p>
        </p:txBody>
      </p:sp>
    </p:spTree>
    <p:extLst>
      <p:ext uri="{BB962C8B-B14F-4D97-AF65-F5344CB8AC3E}">
        <p14:creationId xmlns:p14="http://schemas.microsoft.com/office/powerpoint/2010/main" val="4063988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308B9DF-FBAB-4CD1-860C-1600D450C3E5}" type="datetimeFigureOut">
              <a:rPr lang="en-US" smtClean="0"/>
              <a:t>4/6/2012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08B9DF-FBAB-4CD1-860C-1600D450C3E5}" type="datetimeFigureOut">
              <a:rPr lang="en-US" smtClean="0"/>
              <a:t>4/6/2012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08B9DF-FBAB-4CD1-860C-1600D450C3E5}" type="datetimeFigureOut">
              <a:rPr lang="en-US" smtClean="0"/>
              <a:t>4/6/2012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308B9DF-FBAB-4CD1-860C-1600D450C3E5}" type="datetimeFigureOut">
              <a:rPr lang="en-US" smtClean="0"/>
              <a:t>4/6/2012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308B9DF-FBAB-4CD1-860C-1600D450C3E5}" type="datetimeFigureOut">
              <a:rPr lang="en-US" smtClean="0"/>
              <a:t>4/6/2012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308B9DF-FBAB-4CD1-860C-1600D450C3E5}" type="datetimeFigureOut">
              <a:rPr lang="en-US" smtClean="0"/>
              <a:t>4/6/2012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08B9DF-FBAB-4CD1-860C-1600D450C3E5}" type="datetimeFigureOut">
              <a:rPr lang="en-US" smtClean="0"/>
              <a:t>4/6/2012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08B9DF-FBAB-4CD1-860C-1600D450C3E5}" type="datetimeFigureOut">
              <a:rPr lang="en-US" smtClean="0"/>
              <a:t>4/6/2012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08B9DF-FBAB-4CD1-860C-1600D450C3E5}" type="datetimeFigureOut">
              <a:rPr lang="en-US" smtClean="0"/>
              <a:t>4/6/2012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08B9DF-FBAB-4CD1-860C-1600D450C3E5}" type="datetimeFigureOut">
              <a:rPr lang="en-US" smtClean="0"/>
              <a:t>4/6/2012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08B9DF-FBAB-4CD1-860C-1600D450C3E5}" type="datetimeFigureOut">
              <a:rPr lang="en-US" smtClean="0"/>
              <a:t>4/6/2012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CF819-F7CC-483B-B8D6-392259ACFC5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img11.jp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08B9DF-FBAB-4CD1-860C-1600D450C3E5}" type="datetimeFigureOut">
              <a:rPr lang="en-US" smtClean="0"/>
              <a:t>4/6/2012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ECF819-F7CC-483B-B8D6-392259ACFC5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bg1"/>
          </a:solidFill>
          <a:effectLst>
            <a:outerShdw blurRad="38100" dist="38100" dir="2700000" algn="tl">
              <a:srgbClr val="000000">
                <a:alpha val="43137"/>
              </a:srgb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effectLst>
            <a:outerShdw blurRad="38100" dist="38100" dir="2700000" algn="tl">
              <a:srgbClr val="000000">
                <a:alpha val="43137"/>
              </a:srgbClr>
            </a:outerShdw>
          </a:effectLst>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effectLst>
            <a:outerShdw blurRad="38100" dist="38100" dir="2700000" algn="tl">
              <a:srgbClr val="000000">
                <a:alpha val="43137"/>
              </a:srgbClr>
            </a:outerShdw>
          </a:effectLst>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effectLst>
            <a:outerShdw blurRad="38100" dist="38100" dir="2700000" algn="tl">
              <a:srgbClr val="000000">
                <a:alpha val="43137"/>
              </a:srgbClr>
            </a:outerShdw>
          </a:effectLst>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effectLst>
            <a:outerShdw blurRad="38100" dist="38100" dir="2700000" algn="tl">
              <a:srgbClr val="000000">
                <a:alpha val="43137"/>
              </a:srgbClr>
            </a:outerShdw>
          </a:effectLst>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effectLst>
            <a:outerShdw blurRad="38100" dist="38100" dir="2700000" algn="tl">
              <a:srgbClr val="000000">
                <a:alpha val="43137"/>
              </a:srgb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wav"/><Relationship Id="rId7" Type="http://schemas.openxmlformats.org/officeDocument/2006/relationships/image" Target="../media/image2.png"/><Relationship Id="rId2" Type="http://schemas.microsoft.com/office/2007/relationships/media" Target="../media/media2.wav"/><Relationship Id="rId1" Type="http://schemas.openxmlformats.org/officeDocument/2006/relationships/tags" Target="../tags/tag1.xml"/><Relationship Id="rId6" Type="http://schemas.openxmlformats.org/officeDocument/2006/relationships/image" Target="../media/image3.jpe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wav"/><Relationship Id="rId2" Type="http://schemas.microsoft.com/office/2007/relationships/media" Target="../media/media3.wav"/><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audio" Target="../media/media4.wav"/><Relationship Id="rId7" Type="http://schemas.openxmlformats.org/officeDocument/2006/relationships/image" Target="../media/image5.jpeg"/><Relationship Id="rId2" Type="http://schemas.microsoft.com/office/2007/relationships/media" Target="../media/media4.wav"/><Relationship Id="rId1" Type="http://schemas.openxmlformats.org/officeDocument/2006/relationships/tags" Target="../tags/tag3.xml"/><Relationship Id="rId6" Type="http://schemas.openxmlformats.org/officeDocument/2006/relationships/image" Target="../media/image4.jpg"/><Relationship Id="rId5" Type="http://schemas.openxmlformats.org/officeDocument/2006/relationships/notesSlide" Target="../notesSlides/notesSlide4.xml"/><Relationship Id="rId4" Type="http://schemas.openxmlformats.org/officeDocument/2006/relationships/slideLayout" Target="../slideLayouts/slideLayout2.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5.wav"/><Relationship Id="rId7" Type="http://schemas.openxmlformats.org/officeDocument/2006/relationships/image" Target="../media/image7.gif"/><Relationship Id="rId2" Type="http://schemas.microsoft.com/office/2007/relationships/media" Target="../media/media5.wav"/><Relationship Id="rId1" Type="http://schemas.openxmlformats.org/officeDocument/2006/relationships/tags" Target="../tags/tag4.xml"/><Relationship Id="rId6" Type="http://schemas.openxmlformats.org/officeDocument/2006/relationships/chart" Target="../charts/chart1.xml"/><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flv"/><Relationship Id="rId1" Type="http://schemas.microsoft.com/office/2007/relationships/media" Target="../media/media6.flv"/><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image" Target="../media/image10.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hyperlink" Target="http://3.bp.blogspot.com/_6SXF92v3LfU/TOpaN-bhmNI/AAAAAAAAAC8/hnWIi2hM6eE/s1600/naruto_ramen.jpg" TargetMode="External"/><Relationship Id="rId3" Type="http://schemas.openxmlformats.org/officeDocument/2006/relationships/audio" Target="../media/media1.mp3"/><Relationship Id="rId7" Type="http://schemas.openxmlformats.org/officeDocument/2006/relationships/hyperlink" Target="http://www.atissuejournal.com/wp-content/uploads/2011/12/greenpeace-chopstick1.jpg" TargetMode="External"/><Relationship Id="rId2" Type="http://schemas.microsoft.com/office/2007/relationships/media" Target="../media/media1.mp3"/><Relationship Id="rId1" Type="http://schemas.openxmlformats.org/officeDocument/2006/relationships/tags" Target="../tags/tag5.xml"/><Relationship Id="rId6" Type="http://schemas.openxmlformats.org/officeDocument/2006/relationships/hyperlink" Target="http://www.youtube.com/watch?v=0kFeC-fy4jU" TargetMode="External"/><Relationship Id="rId5" Type="http://schemas.openxmlformats.org/officeDocument/2006/relationships/notesSlide" Target="../notesSlides/notesSlide8.xml"/><Relationship Id="rId10" Type="http://schemas.openxmlformats.org/officeDocument/2006/relationships/image" Target="../media/image2.png"/><Relationship Id="rId4" Type="http://schemas.openxmlformats.org/officeDocument/2006/relationships/slideLayout" Target="../slideLayouts/slideLayout2.xml"/><Relationship Id="rId9" Type="http://schemas.openxmlformats.org/officeDocument/2006/relationships/hyperlink" Target="http://www.asianartmall.com/chopstickshistory.htm"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76200"/>
            <a:ext cx="7772400" cy="1470025"/>
          </a:xfrm>
        </p:spPr>
        <p:txBody>
          <a:bodyPr>
            <a:noAutofit/>
          </a:bodyPr>
          <a:lstStyle/>
          <a:p>
            <a:r>
              <a:rPr lang="en-US" sz="9600" dirty="0" smtClean="0">
                <a:latin typeface="Maiandra GD" pitchFamily="34" charset="0"/>
                <a:cs typeface="Adobe Arabic" pitchFamily="18" charset="-78"/>
              </a:rPr>
              <a:t>CHOPSTICKS</a:t>
            </a:r>
            <a:endParaRPr lang="en-US" sz="9600" dirty="0">
              <a:latin typeface="Maiandra GD" pitchFamily="34" charset="0"/>
              <a:cs typeface="Adobe Arabic" pitchFamily="18" charset="-78"/>
            </a:endParaRPr>
          </a:p>
        </p:txBody>
      </p:sp>
      <p:sp>
        <p:nvSpPr>
          <p:cNvPr id="3" name="Subtitle 2"/>
          <p:cNvSpPr>
            <a:spLocks noGrp="1"/>
          </p:cNvSpPr>
          <p:nvPr>
            <p:ph type="subTitle" idx="1"/>
          </p:nvPr>
        </p:nvSpPr>
        <p:spPr/>
        <p:txBody>
          <a:bodyPr/>
          <a:lstStyle/>
          <a:p>
            <a:endParaRPr lang="en-US" dirty="0"/>
          </a:p>
        </p:txBody>
      </p:sp>
      <p:pic>
        <p:nvPicPr>
          <p:cNvPr id="4" name="Bamboo Flute Chinese Music - YouTub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53400" y="59436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6341">
        <p14:reveal/>
      </p:transition>
    </mc:Choice>
    <mc:Fallback xmlns="">
      <p:transition spd="slow" advTm="63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0"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The history of chopsticks</a:t>
            </a:r>
            <a:endParaRPr lang="en-US" dirty="0">
              <a:solidFill>
                <a:schemeClr val="tx1"/>
              </a:solidFill>
            </a:endParaRPr>
          </a:p>
        </p:txBody>
      </p:sp>
      <p:pic>
        <p:nvPicPr>
          <p:cNvPr id="4" name="Content Placeholder 3"/>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1752600" y="1920240"/>
            <a:ext cx="6172200" cy="4937760"/>
          </a:xfr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652367638"/>
      </p:ext>
    </p:extLst>
  </p:cSld>
  <p:clrMapOvr>
    <a:masterClrMapping/>
  </p:clrMapOvr>
  <mc:AlternateContent xmlns:mc="http://schemas.openxmlformats.org/markup-compatibility/2006" xmlns:p14="http://schemas.microsoft.com/office/powerpoint/2010/main">
    <mc:Choice Requires="p14">
      <p:transition spd="slow" p14:dur="2000" advTm="9133"/>
    </mc:Choice>
    <mc:Fallback xmlns="">
      <p:transition spd="slow" advTm="9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600200"/>
            <a:ext cx="8229600" cy="4572000"/>
          </a:xfrm>
          <a:prstGeom prst="rect">
            <a:avLst/>
          </a:prstGeom>
          <a:solidFill>
            <a:srgbClr val="64B2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When, Where, Why?</a:t>
            </a:r>
            <a:endParaRPr lang="en-US" dirty="0"/>
          </a:p>
        </p:txBody>
      </p:sp>
      <p:sp>
        <p:nvSpPr>
          <p:cNvPr id="3" name="Content Placeholder 2"/>
          <p:cNvSpPr>
            <a:spLocks noGrp="1"/>
          </p:cNvSpPr>
          <p:nvPr>
            <p:ph idx="1"/>
          </p:nvPr>
        </p:nvSpPr>
        <p:spPr/>
        <p:txBody>
          <a:bodyPr>
            <a:normAutofit fontScale="92500"/>
          </a:bodyPr>
          <a:lstStyle/>
          <a:p>
            <a:r>
              <a:rPr lang="en-US" dirty="0" smtClean="0"/>
              <a:t>The history of chopsticks was said to have gone back well over 5000 years ago in china, when people would break off two pieces of tree branches and use them as utensils. </a:t>
            </a:r>
          </a:p>
          <a:p>
            <a:r>
              <a:rPr lang="en-US" dirty="0" smtClean="0"/>
              <a:t>Then later on it would be decided in order to save on fuel, people would cut food into smaller portion to make it cook faster and that made chopsticks a very important utensil to eat food with since it could pick up small pieces quickly.</a:t>
            </a:r>
            <a:endParaRPr lang="en-US" dirty="0"/>
          </a:p>
        </p:txBody>
      </p:sp>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4223415716"/>
      </p:ext>
    </p:extLst>
  </p:cSld>
  <p:clrMapOvr>
    <a:masterClrMapping/>
  </p:clrMapOvr>
  <mc:AlternateContent xmlns:mc="http://schemas.openxmlformats.org/markup-compatibility/2006" xmlns:p14="http://schemas.microsoft.com/office/powerpoint/2010/main">
    <mc:Choice Requires="p14">
      <p:transition spd="slow" p14:dur="2000" advTm="16823"/>
    </mc:Choice>
    <mc:Fallback xmlns="">
      <p:transition spd="slow" advTm="168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2000"/>
                                        <p:tgtEl>
                                          <p:spTgt spid="3">
                                            <p:txEl>
                                              <p:pRg st="1" end="1"/>
                                            </p:txEl>
                                          </p:spTgt>
                                        </p:tgtEl>
                                      </p:cBhvr>
                                    </p:animEffect>
                                    <p:anim calcmode="lin" valueType="num">
                                      <p:cBhvr>
                                        <p:cTn id="19"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0"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7"/>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676400"/>
            <a:ext cx="8153400" cy="1447800"/>
          </a:xfrm>
          <a:prstGeom prst="rect">
            <a:avLst/>
          </a:prstGeom>
          <a:solidFill>
            <a:srgbClr val="64B2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dirty="0" smtClean="0"/>
              <a:t>A Different Taste of Chopsticks</a:t>
            </a:r>
            <a:endParaRPr lang="en-US" dirty="0"/>
          </a:p>
        </p:txBody>
      </p:sp>
      <p:sp>
        <p:nvSpPr>
          <p:cNvPr id="3" name="Content Placeholder 2"/>
          <p:cNvSpPr>
            <a:spLocks noGrp="1"/>
          </p:cNvSpPr>
          <p:nvPr>
            <p:ph idx="1"/>
          </p:nvPr>
        </p:nvSpPr>
        <p:spPr/>
        <p:txBody>
          <a:bodyPr/>
          <a:lstStyle/>
          <a:p>
            <a:r>
              <a:rPr lang="en-US" dirty="0" smtClean="0"/>
              <a:t>Chopsticks comes in many different style and material depending on which country you buy it from. </a:t>
            </a:r>
          </a:p>
          <a:p>
            <a:endParaRPr lang="en-US" dirty="0"/>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 y="4191000"/>
            <a:ext cx="2247900" cy="2247900"/>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57500" y="3135086"/>
            <a:ext cx="2781300" cy="1854200"/>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15000" y="4094842"/>
            <a:ext cx="3236432" cy="2305957"/>
          </a:xfrm>
          <a:prstGeom prst="rect">
            <a:avLst/>
          </a:prstGeom>
        </p:spPr>
      </p:pic>
      <p:pic>
        <p:nvPicPr>
          <p:cNvPr id="10" name="Audio 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752232503"/>
      </p:ext>
    </p:extLst>
  </p:cSld>
  <p:clrMapOvr>
    <a:masterClrMapping/>
  </p:clrMapOvr>
  <mc:AlternateContent xmlns:mc="http://schemas.openxmlformats.org/markup-compatibility/2006" xmlns:p14="http://schemas.microsoft.com/office/powerpoint/2010/main">
    <mc:Choice Requires="p14">
      <p:transition spd="slow" p14:dur="2000" advTm="14185"/>
    </mc:Choice>
    <mc:Fallback xmlns="">
      <p:transition spd="slow" advTm="141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1+#ppt_w/2"/>
                                          </p:val>
                                        </p:tav>
                                        <p:tav tm="100000">
                                          <p:val>
                                            <p:strVal val="#ppt_x"/>
                                          </p:val>
                                        </p:tav>
                                      </p:tavLst>
                                    </p:anim>
                                    <p:anim calcmode="lin" valueType="num">
                                      <p:cBhvr additive="base">
                                        <p:cTn id="12"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2"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0-#ppt_w/2"/>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ppt_x"/>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10"/>
                </p:tgtEl>
              </p:cMediaNode>
            </p:audio>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8000" dirty="0" smtClean="0"/>
              <a:t>Survey says:</a:t>
            </a:r>
            <a:endParaRPr lang="en-US" sz="8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23142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6"/>
          </a:graphicData>
        </a:graphic>
      </p:graphicFrame>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91312" y="1981200"/>
            <a:ext cx="1400175" cy="1381125"/>
          </a:xfrm>
          <a:prstGeom prst="rect">
            <a:avLst/>
          </a:prstGeom>
        </p:spPr>
      </p:pic>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230632724"/>
      </p:ext>
    </p:extLst>
  </p:cSld>
  <p:clrMapOvr>
    <a:masterClrMapping/>
  </p:clrMapOvr>
  <mc:AlternateContent xmlns:mc="http://schemas.openxmlformats.org/markup-compatibility/2006" xmlns:p14="http://schemas.microsoft.com/office/powerpoint/2010/main">
    <mc:Choice Requires="p14">
      <p:transition spd="slow" p14:dur="2000" advTm="16185"/>
    </mc:Choice>
    <mc:Fallback xmlns="">
      <p:transition spd="slow" advTm="161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16" dur="1000"/>
                                        <p:tgtEl>
                                          <p:spTgt spid="4">
                                            <p:graphicEl>
                                              <a:chart seriesIdx="-3" categoryIdx="-3" bldStep="gridLegend"/>
                                            </p:graphicEl>
                                          </p:spTgt>
                                        </p:tgtEl>
                                      </p:cBhvr>
                                    </p:animEffect>
                                    <p:anim calcmode="lin" valueType="num">
                                      <p:cBhvr>
                                        <p:cTn id="17" dur="1000" fill="hold"/>
                                        <p:tgtEl>
                                          <p:spTgt spid="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8" dur="1000" fill="hold"/>
                                        <p:tgtEl>
                                          <p:spTgt spid="4">
                                            <p:graphicEl>
                                              <a:chart seriesIdx="-3" categoryIdx="-3" bldStep="gridLegend"/>
                                            </p:graphic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
                                            <p:graphicEl>
                                              <a:chart seriesIdx="-4" categoryIdx="0" bldStep="category"/>
                                            </p:graphicEl>
                                          </p:spTgt>
                                        </p:tgtEl>
                                        <p:attrNameLst>
                                          <p:attrName>style.visibility</p:attrName>
                                        </p:attrNameLst>
                                      </p:cBhvr>
                                      <p:to>
                                        <p:strVal val="visible"/>
                                      </p:to>
                                    </p:set>
                                    <p:animEffect transition="in" filter="fade">
                                      <p:cBhvr>
                                        <p:cTn id="23" dur="1000"/>
                                        <p:tgtEl>
                                          <p:spTgt spid="4">
                                            <p:graphicEl>
                                              <a:chart seriesIdx="-4" categoryIdx="0" bldStep="category"/>
                                            </p:graphicEl>
                                          </p:spTgt>
                                        </p:tgtEl>
                                      </p:cBhvr>
                                    </p:animEffect>
                                    <p:anim calcmode="lin" valueType="num">
                                      <p:cBhvr>
                                        <p:cTn id="24" dur="1000" fill="hold"/>
                                        <p:tgtEl>
                                          <p:spTgt spid="4">
                                            <p:graphicEl>
                                              <a:chart seriesIdx="-4" categoryIdx="0" bldStep="category"/>
                                            </p:graphicEl>
                                          </p:spTgt>
                                        </p:tgtEl>
                                        <p:attrNameLst>
                                          <p:attrName>ppt_x</p:attrName>
                                        </p:attrNameLst>
                                      </p:cBhvr>
                                      <p:tavLst>
                                        <p:tav tm="0">
                                          <p:val>
                                            <p:strVal val="#ppt_x"/>
                                          </p:val>
                                        </p:tav>
                                        <p:tav tm="100000">
                                          <p:val>
                                            <p:strVal val="#ppt_x"/>
                                          </p:val>
                                        </p:tav>
                                      </p:tavLst>
                                    </p:anim>
                                    <p:anim calcmode="lin" valueType="num">
                                      <p:cBhvr>
                                        <p:cTn id="25" dur="1000" fill="hold"/>
                                        <p:tgtEl>
                                          <p:spTgt spid="4">
                                            <p:graphicEl>
                                              <a:chart seriesIdx="-4" categoryIdx="0"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
                                            <p:graphicEl>
                                              <a:chart seriesIdx="-4" categoryIdx="1" bldStep="category"/>
                                            </p:graphicEl>
                                          </p:spTgt>
                                        </p:tgtEl>
                                        <p:attrNameLst>
                                          <p:attrName>style.visibility</p:attrName>
                                        </p:attrNameLst>
                                      </p:cBhvr>
                                      <p:to>
                                        <p:strVal val="visible"/>
                                      </p:to>
                                    </p:set>
                                    <p:animEffect transition="in" filter="fade">
                                      <p:cBhvr>
                                        <p:cTn id="30" dur="1000"/>
                                        <p:tgtEl>
                                          <p:spTgt spid="4">
                                            <p:graphicEl>
                                              <a:chart seriesIdx="-4" categoryIdx="1" bldStep="category"/>
                                            </p:graphicEl>
                                          </p:spTgt>
                                        </p:tgtEl>
                                      </p:cBhvr>
                                    </p:animEffect>
                                    <p:anim calcmode="lin" valueType="num">
                                      <p:cBhvr>
                                        <p:cTn id="31" dur="1000" fill="hold"/>
                                        <p:tgtEl>
                                          <p:spTgt spid="4">
                                            <p:graphicEl>
                                              <a:chart seriesIdx="-4" categoryIdx="1" bldStep="category"/>
                                            </p:graphicEl>
                                          </p:spTgt>
                                        </p:tgtEl>
                                        <p:attrNameLst>
                                          <p:attrName>ppt_x</p:attrName>
                                        </p:attrNameLst>
                                      </p:cBhvr>
                                      <p:tavLst>
                                        <p:tav tm="0">
                                          <p:val>
                                            <p:strVal val="#ppt_x"/>
                                          </p:val>
                                        </p:tav>
                                        <p:tav tm="100000">
                                          <p:val>
                                            <p:strVal val="#ppt_x"/>
                                          </p:val>
                                        </p:tav>
                                      </p:tavLst>
                                    </p:anim>
                                    <p:anim calcmode="lin" valueType="num">
                                      <p:cBhvr>
                                        <p:cTn id="32" dur="1000" fill="hold"/>
                                        <p:tgtEl>
                                          <p:spTgt spid="4">
                                            <p:graphicEl>
                                              <a:chart seriesIdx="-4" categoryIdx="1"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graphicEl>
                                              <a:chart seriesIdx="-4" categoryIdx="2" bldStep="category"/>
                                            </p:graphicEl>
                                          </p:spTgt>
                                        </p:tgtEl>
                                        <p:attrNameLst>
                                          <p:attrName>style.visibility</p:attrName>
                                        </p:attrNameLst>
                                      </p:cBhvr>
                                      <p:to>
                                        <p:strVal val="visible"/>
                                      </p:to>
                                    </p:set>
                                    <p:animEffect transition="in" filter="fade">
                                      <p:cBhvr>
                                        <p:cTn id="37" dur="1000"/>
                                        <p:tgtEl>
                                          <p:spTgt spid="4">
                                            <p:graphicEl>
                                              <a:chart seriesIdx="-4" categoryIdx="2" bldStep="category"/>
                                            </p:graphicEl>
                                          </p:spTgt>
                                        </p:tgtEl>
                                      </p:cBhvr>
                                    </p:animEffect>
                                    <p:anim calcmode="lin" valueType="num">
                                      <p:cBhvr>
                                        <p:cTn id="38" dur="1000" fill="hold"/>
                                        <p:tgtEl>
                                          <p:spTgt spid="4">
                                            <p:graphicEl>
                                              <a:chart seriesIdx="-4" categoryIdx="2" bldStep="category"/>
                                            </p:graphicEl>
                                          </p:spTgt>
                                        </p:tgtEl>
                                        <p:attrNameLst>
                                          <p:attrName>ppt_x</p:attrName>
                                        </p:attrNameLst>
                                      </p:cBhvr>
                                      <p:tavLst>
                                        <p:tav tm="0">
                                          <p:val>
                                            <p:strVal val="#ppt_x"/>
                                          </p:val>
                                        </p:tav>
                                        <p:tav tm="100000">
                                          <p:val>
                                            <p:strVal val="#ppt_x"/>
                                          </p:val>
                                        </p:tav>
                                      </p:tavLst>
                                    </p:anim>
                                    <p:anim calcmode="lin" valueType="num">
                                      <p:cBhvr>
                                        <p:cTn id="39" dur="1000" fill="hold"/>
                                        <p:tgtEl>
                                          <p:spTgt spid="4">
                                            <p:graphicEl>
                                              <a:chart seriesIdx="-4" categoryIdx="2"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4">
                                            <p:graphicEl>
                                              <a:chart seriesIdx="-4" categoryIdx="3" bldStep="category"/>
                                            </p:graphicEl>
                                          </p:spTgt>
                                        </p:tgtEl>
                                        <p:attrNameLst>
                                          <p:attrName>style.visibility</p:attrName>
                                        </p:attrNameLst>
                                      </p:cBhvr>
                                      <p:to>
                                        <p:strVal val="visible"/>
                                      </p:to>
                                    </p:set>
                                    <p:animEffect transition="in" filter="fade">
                                      <p:cBhvr>
                                        <p:cTn id="44" dur="1000"/>
                                        <p:tgtEl>
                                          <p:spTgt spid="4">
                                            <p:graphicEl>
                                              <a:chart seriesIdx="-4" categoryIdx="3" bldStep="category"/>
                                            </p:graphicEl>
                                          </p:spTgt>
                                        </p:tgtEl>
                                      </p:cBhvr>
                                    </p:animEffect>
                                    <p:anim calcmode="lin" valueType="num">
                                      <p:cBhvr>
                                        <p:cTn id="45" dur="1000" fill="hold"/>
                                        <p:tgtEl>
                                          <p:spTgt spid="4">
                                            <p:graphicEl>
                                              <a:chart seriesIdx="-4" categoryIdx="3" bldStep="category"/>
                                            </p:graphicEl>
                                          </p:spTgt>
                                        </p:tgtEl>
                                        <p:attrNameLst>
                                          <p:attrName>ppt_x</p:attrName>
                                        </p:attrNameLst>
                                      </p:cBhvr>
                                      <p:tavLst>
                                        <p:tav tm="0">
                                          <p:val>
                                            <p:strVal val="#ppt_x"/>
                                          </p:val>
                                        </p:tav>
                                        <p:tav tm="100000">
                                          <p:val>
                                            <p:strVal val="#ppt_x"/>
                                          </p:val>
                                        </p:tav>
                                      </p:tavLst>
                                    </p:anim>
                                    <p:anim calcmode="lin" valueType="num">
                                      <p:cBhvr>
                                        <p:cTn id="46" dur="1000" fill="hold"/>
                                        <p:tgtEl>
                                          <p:spTgt spid="4">
                                            <p:graphicEl>
                                              <a:chart seriesIdx="-4" categoryIdx="3" bldStep="category"/>
                                            </p:graphic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7"/>
                </p:tgtEl>
              </p:cMediaNode>
            </p:audio>
          </p:childTnLst>
        </p:cTn>
      </p:par>
    </p:tnLst>
    <p:bldLst>
      <p:bldP spid="2" grpId="0"/>
      <p:bldGraphic spid="4" grpId="0">
        <p:bldSub>
          <a:bldChart bld="category"/>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p:spPr>
        <p:txBody>
          <a:bodyPr/>
          <a:lstStyle/>
          <a:p>
            <a:r>
              <a:rPr lang="en-US" dirty="0" smtClean="0"/>
              <a:t>How to Use Chopsticks</a:t>
            </a:r>
            <a:endParaRPr lang="en-US" dirty="0"/>
          </a:p>
        </p:txBody>
      </p:sp>
      <p:pic>
        <p:nvPicPr>
          <p:cNvPr id="4" name="How to use chopsticks - YouTube.fl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176338" y="1600200"/>
            <a:ext cx="6789737" cy="4525963"/>
          </a:xfrm>
        </p:spPr>
      </p:pic>
    </p:spTree>
    <p:extLst>
      <p:ext uri="{BB962C8B-B14F-4D97-AF65-F5344CB8AC3E}">
        <p14:creationId xmlns:p14="http://schemas.microsoft.com/office/powerpoint/2010/main" val="3648007965"/>
      </p:ext>
    </p:extLst>
  </p:cSld>
  <p:clrMapOvr>
    <a:masterClrMapping/>
  </p:clrMapOvr>
  <mc:AlternateContent xmlns:mc="http://schemas.openxmlformats.org/markup-compatibility/2006" xmlns:p14="http://schemas.microsoft.com/office/powerpoint/2010/main">
    <mc:Choice Requires="p14">
      <p:transition spd="slow" p14:dur="2000" advTm="35678"/>
    </mc:Choice>
    <mc:Fallback xmlns="">
      <p:transition spd="slow" advTm="35678"/>
    </mc:Fallback>
  </mc:AlternateContent>
  <p:timing>
    <p:tnLst>
      <p:par>
        <p:cTn id="1" dur="indefinite" restart="never" nodeType="tmRoot">
          <p:childTnLst>
            <p:video>
              <p:cMediaNode vol="80000">
                <p:cTn id="2" repeatCount="indefinite" fill="remove" display="0">
                  <p:stCondLst>
                    <p:cond delay="indefinite"/>
                  </p:stCondLst>
                </p:cTn>
                <p:tgtEl>
                  <p:spTgt spid="4"/>
                </p:tgtEl>
              </p:cMediaNode>
            </p:video>
          </p:childTnLst>
        </p:cTn>
      </p:par>
    </p:tnLst>
  </p:timing>
  <p:extLst>
    <p:ext uri="{E180D4A7-C9FB-4DFB-919C-405C955672EB}">
      <p14:showEvtLst xmlns:p14="http://schemas.microsoft.com/office/powerpoint/2010/main">
        <p14:playEvt time="0" objId="4"/>
        <p14:stopEvt time="35678"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endParaRPr lang="en-US" smtClean="0"/>
          </a:p>
        </p:txBody>
      </p:sp>
      <p:sp>
        <p:nvSpPr>
          <p:cNvPr id="8" name="Rounded Rectangle 7"/>
          <p:cNvSpPr/>
          <p:nvPr/>
        </p:nvSpPr>
        <p:spPr>
          <a:xfrm>
            <a:off x="-1722120" y="3722688"/>
            <a:ext cx="1630680" cy="2057400"/>
          </a:xfrm>
          <a:prstGeom prst="roundRect">
            <a:avLst>
              <a:gd name="adj" fmla="val 11341"/>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Don’t forget: You can copy-paste this slide into other presentations, and move or resize the poll.</a:t>
            </a:r>
            <a:endParaRPr lang="en-US" sz="1600" dirty="0"/>
          </a:p>
        </p:txBody>
      </p:sp>
      <p:sp>
        <p:nvSpPr>
          <p:cNvPr id="10" name="Right Arrow 9"/>
          <p:cNvSpPr/>
          <p:nvPr/>
        </p:nvSpPr>
        <p:spPr>
          <a:xfrm>
            <a:off x="-1722120" y="2971800"/>
            <a:ext cx="1630680" cy="548640"/>
          </a:xfrm>
          <a:prstGeom prst="rightArrow">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smtClean="0"/>
          </a:p>
        </p:txBody>
      </p:sp>
      <p:sp>
        <p:nvSpPr>
          <p:cNvPr id="4" name="TextBox 3"/>
          <p:cNvSpPr txBox="1"/>
          <p:nvPr/>
        </p:nvSpPr>
        <p:spPr>
          <a:xfrm>
            <a:off x="0" y="6611779"/>
            <a:ext cx="3352800" cy="246221"/>
          </a:xfrm>
          <a:prstGeom prst="rect">
            <a:avLst/>
          </a:prstGeom>
          <a:noFill/>
        </p:spPr>
        <p:txBody>
          <a:bodyPr wrap="square" rtlCol="0">
            <a:spAutoFit/>
          </a:bodyPr>
          <a:lstStyle/>
          <a:p>
            <a:endParaRPr lang="en-US" sz="1000" dirty="0"/>
          </a:p>
        </p:txBody>
      </p:sp>
    </p:spTree>
    <p:controls>
      <mc:AlternateContent xmlns:mc="http://schemas.openxmlformats.org/markup-compatibility/2006">
        <mc:Choice xmlns:v="urn:schemas-microsoft-com:vml" Requires="v">
          <p:control spid="1028" name="ShockwaveFlash1" r:id="rId2" imgW="6796750" imgH="4509770"/>
        </mc:Choice>
        <mc:Fallback>
          <p:control name="ShockwaveFlash1" r:id="rId2" imgW="6796750" imgH="4509770">
            <p:pic>
              <p:nvPicPr>
                <p:cNvPr id="0" name="ShockwaveFlash1"/>
                <p:cNvPicPr preferRelativeResize="0">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838200" y="762000"/>
                  <a:ext cx="6796088" cy="4510088"/>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446594524"/>
      </p:ext>
    </p:extLst>
  </p:cSld>
  <p:clrMapOvr>
    <a:masterClrMapping/>
  </p:clrMapOvr>
  <mc:AlternateContent xmlns:mc="http://schemas.openxmlformats.org/markup-compatibility/2006" xmlns:p14="http://schemas.microsoft.com/office/powerpoint/2010/main">
    <mc:Choice Requires="p14">
      <p:transition spd="slow" p14:dur="2000" advTm="16966"/>
    </mc:Choice>
    <mc:Fallback xmlns="">
      <p:transition spd="slow" advTm="16966"/>
    </mc:Fallback>
  </mc:AlternateContent>
  <p:timing>
    <p:tnLst>
      <p:par>
        <p:cTn id="1" dur="indefinite" restart="never" nodeType="tmRoot"/>
      </p:par>
    </p:tnLst>
  </p:timing>
  <p:extLst mod="1">
    <p:ext uri="{E180D4A7-C9FB-4DFB-919C-405C955672EB}">
      <p14:showEvtLst xmlns:p14="http://schemas.microsoft.com/office/powerpoint/2010/main">
        <p14:playEvt time="0" objId="2"/>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t>Credits</a:t>
            </a:r>
            <a:endParaRPr lang="en-US" b="1" i="1" dirty="0"/>
          </a:p>
        </p:txBody>
      </p:sp>
      <p:sp>
        <p:nvSpPr>
          <p:cNvPr id="3" name="Content Placeholder 2"/>
          <p:cNvSpPr>
            <a:spLocks noGrp="1"/>
          </p:cNvSpPr>
          <p:nvPr>
            <p:ph idx="1"/>
          </p:nvPr>
        </p:nvSpPr>
        <p:spPr>
          <a:solidFill>
            <a:schemeClr val="tx1">
              <a:lumMod val="85000"/>
              <a:lumOff val="15000"/>
            </a:schemeClr>
          </a:solidFill>
        </p:spPr>
        <p:txBody>
          <a:bodyPr>
            <a:normAutofit/>
          </a:bodyPr>
          <a:lstStyle/>
          <a:p>
            <a:r>
              <a:rPr lang="en-US" sz="1700" dirty="0" smtClean="0"/>
              <a:t>Project creator: </a:t>
            </a:r>
            <a:r>
              <a:rPr lang="en-US" sz="1700" dirty="0" err="1" smtClean="0"/>
              <a:t>Tola</a:t>
            </a:r>
            <a:r>
              <a:rPr lang="en-US" sz="1700" dirty="0" smtClean="0"/>
              <a:t> </a:t>
            </a:r>
            <a:r>
              <a:rPr lang="en-US" sz="1700" dirty="0" err="1" smtClean="0"/>
              <a:t>Keo</a:t>
            </a:r>
            <a:endParaRPr lang="en-US" sz="1700" dirty="0" smtClean="0"/>
          </a:p>
          <a:p>
            <a:r>
              <a:rPr lang="en-US" sz="1700" dirty="0" smtClean="0"/>
              <a:t>Background: Microsoft Office collection</a:t>
            </a:r>
          </a:p>
          <a:p>
            <a:r>
              <a:rPr lang="en-US" sz="1700" dirty="0" smtClean="0"/>
              <a:t>Music by: S. </a:t>
            </a:r>
            <a:r>
              <a:rPr lang="en-US" sz="1700" dirty="0" err="1" smtClean="0"/>
              <a:t>Bonventure</a:t>
            </a:r>
            <a:r>
              <a:rPr lang="en-US" sz="1700" dirty="0" smtClean="0"/>
              <a:t> : Tibetan Mountain Village</a:t>
            </a:r>
          </a:p>
          <a:p>
            <a:r>
              <a:rPr lang="en-US" sz="1700" dirty="0" smtClean="0"/>
              <a:t>Video</a:t>
            </a:r>
            <a:r>
              <a:rPr lang="en-US" sz="1700" dirty="0"/>
              <a:t>: </a:t>
            </a:r>
            <a:r>
              <a:rPr lang="en-US" sz="1700" dirty="0">
                <a:hlinkClick r:id="rId6"/>
              </a:rPr>
              <a:t>http://</a:t>
            </a:r>
            <a:r>
              <a:rPr lang="en-US" sz="1700" dirty="0" smtClean="0">
                <a:hlinkClick r:id="rId6"/>
              </a:rPr>
              <a:t>www.youtube.com/watch?v=0kFeC-fy4jU</a:t>
            </a:r>
            <a:endParaRPr lang="en-US" sz="1700" dirty="0"/>
          </a:p>
          <a:p>
            <a:r>
              <a:rPr lang="en-US" sz="1700" dirty="0" smtClean="0"/>
              <a:t>Pictures:</a:t>
            </a:r>
          </a:p>
          <a:p>
            <a:r>
              <a:rPr lang="en-US" sz="1700" dirty="0">
                <a:hlinkClick r:id="rId7"/>
              </a:rPr>
              <a:t>http://</a:t>
            </a:r>
            <a:r>
              <a:rPr lang="en-US" sz="1700" dirty="0" smtClean="0">
                <a:hlinkClick r:id="rId7"/>
              </a:rPr>
              <a:t>www.atissuejournal.com/wp-content/uploads/2011/12/greenpeace-chopstick1.jpg</a:t>
            </a:r>
            <a:endParaRPr lang="en-US" sz="1700" dirty="0" smtClean="0"/>
          </a:p>
          <a:p>
            <a:r>
              <a:rPr lang="en-US" sz="1800" dirty="0">
                <a:hlinkClick r:id="rId8"/>
              </a:rPr>
              <a:t>http://3.bp.blogspot.com/_6SXF92v3LfU/TOpaN-bhmNI/AAAAAAAAAC8/hnWIi2hM6eE/s1600/naruto_ramen.jpg</a:t>
            </a:r>
            <a:endParaRPr lang="en-US" sz="1700" dirty="0" smtClean="0"/>
          </a:p>
          <a:p>
            <a:r>
              <a:rPr lang="en-US" sz="1700" dirty="0" smtClean="0"/>
              <a:t>History: </a:t>
            </a:r>
            <a:r>
              <a:rPr lang="en-US" sz="1700" dirty="0">
                <a:hlinkClick r:id="rId9"/>
              </a:rPr>
              <a:t>http://</a:t>
            </a:r>
            <a:r>
              <a:rPr lang="en-US" sz="1700" dirty="0" smtClean="0">
                <a:hlinkClick r:id="rId9"/>
              </a:rPr>
              <a:t>www.asianartmall.com/chopstickshistory.htm</a:t>
            </a:r>
            <a:endParaRPr lang="en-US" sz="1700" dirty="0" smtClean="0"/>
          </a:p>
        </p:txBody>
      </p:sp>
      <p:pic>
        <p:nvPicPr>
          <p:cNvPr id="4" name="Bamboo Flute Chinese Music - YouTube.mp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305800" y="152400"/>
            <a:ext cx="609600" cy="609600"/>
          </a:xfrm>
          <a:prstGeom prst="rect">
            <a:avLst/>
          </a:prstGeom>
        </p:spPr>
      </p:pic>
    </p:spTree>
    <p:custDataLst>
      <p:tags r:id="rId1"/>
    </p:custDataLst>
    <p:extLst>
      <p:ext uri="{BB962C8B-B14F-4D97-AF65-F5344CB8AC3E}">
        <p14:creationId xmlns:p14="http://schemas.microsoft.com/office/powerpoint/2010/main" val="2588057904"/>
      </p:ext>
    </p:extLst>
  </p:cSld>
  <p:clrMapOvr>
    <a:masterClrMapping/>
  </p:clrMapOvr>
  <mc:AlternateContent xmlns:mc="http://schemas.openxmlformats.org/markup-compatibility/2006" xmlns:p14="http://schemas.microsoft.com/office/powerpoint/2010/main">
    <mc:Choice Requires="p14">
      <p:transition spd="slow" p14:dur="2000" advTm="20446"/>
    </mc:Choice>
    <mc:Fallback xmlns="">
      <p:transition spd="slow" advTm="204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1000"/>
                                        <p:tgtEl>
                                          <p:spTgt spid="3">
                                            <p:txEl>
                                              <p:pRg st="7" end="7"/>
                                            </p:txEl>
                                          </p:spTgt>
                                        </p:tgtEl>
                                      </p:cBhvr>
                                    </p:animEffect>
                                    <p:anim calcmode="lin" valueType="num">
                                      <p:cBhvr>
                                        <p:cTn id="6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66" fill="hold">
                            <p:stCondLst>
                              <p:cond delay="1000"/>
                            </p:stCondLst>
                            <p:childTnLst>
                              <p:par>
                                <p:cTn id="67" presetID="1" presetClass="mediacall" presetSubtype="0" fill="hold" nodeType="afterEffect">
                                  <p:stCondLst>
                                    <p:cond delay="0"/>
                                  </p:stCondLst>
                                  <p:childTnLst>
                                    <p:cmd type="call" cmd="playFrom(66)">
                                      <p:cBhvr>
                                        <p:cTn id="68"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
                <p:cTn id="69" fill="hold" display="0">
                  <p:stCondLst>
                    <p:cond delay="indefinite"/>
                  </p:stCondLst>
                  <p:endCondLst>
                    <p:cond evt="onStopAudio" delay="0">
                      <p:tgtEl>
                        <p:sldTgt/>
                      </p:tgtEl>
                    </p:cond>
                  </p:endCondLst>
                </p:cTn>
                <p:tgtEl>
                  <p:spTgt spid="4"/>
                </p:tgtEl>
              </p:cMediaNode>
            </p:audio>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754562"/>
          </a:xfrm>
          <a:solidFill>
            <a:srgbClr val="92D050"/>
          </a:solidFill>
          <a:ln>
            <a:solidFill>
              <a:schemeClr val="bg1"/>
            </a:solidFill>
          </a:ln>
        </p:spPr>
        <p:txBody>
          <a:bodyPr>
            <a:noAutofit/>
          </a:bodyPr>
          <a:lstStyle/>
          <a:p>
            <a:r>
              <a:rPr lang="en-US" sz="9600" b="1" i="1" dirty="0"/>
              <a:t>Thanks For Watching</a:t>
            </a:r>
            <a:r>
              <a:rPr lang="en-US" sz="9600" dirty="0"/>
              <a:t/>
            </a:r>
            <a:br>
              <a:rPr lang="en-US" sz="9600" dirty="0"/>
            </a:br>
            <a:endParaRPr lang="en-US" sz="9600" dirty="0"/>
          </a:p>
        </p:txBody>
      </p:sp>
      <p:pic>
        <p:nvPicPr>
          <p:cNvPr id="4"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124200" y="3581400"/>
            <a:ext cx="3124200" cy="3078332"/>
          </a:xfrm>
        </p:spPr>
      </p:pic>
    </p:spTree>
    <p:custDataLst>
      <p:tags r:id="rId1"/>
    </p:custDataLst>
    <p:extLst>
      <p:ext uri="{BB962C8B-B14F-4D97-AF65-F5344CB8AC3E}">
        <p14:creationId xmlns:p14="http://schemas.microsoft.com/office/powerpoint/2010/main" val="2111241175"/>
      </p:ext>
    </p:extLst>
  </p:cSld>
  <p:clrMapOvr>
    <a:masterClrMapping/>
  </p:clrMapOvr>
  <mc:AlternateContent xmlns:mc="http://schemas.openxmlformats.org/markup-compatibility/2006" xmlns:p14="http://schemas.microsoft.com/office/powerpoint/2010/main">
    <mc:Choice Requires="p14">
      <p:transition spd="slow" p14:dur="2000" advTm="8107"/>
    </mc:Choice>
    <mc:Fallback xmlns="">
      <p:transition spd="slow" advTm="81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0.5|8.3"/>
</p:tagLst>
</file>

<file path=ppt/tags/tag3.xml><?xml version="1.0" encoding="utf-8"?>
<p:tagLst xmlns:a="http://schemas.openxmlformats.org/drawingml/2006/main" xmlns:r="http://schemas.openxmlformats.org/officeDocument/2006/relationships" xmlns:p="http://schemas.openxmlformats.org/presentationml/2006/main">
  <p:tag name="TIMING" val="|0.9|2.4|3.5|2.4|2.3"/>
</p:tagLst>
</file>

<file path=ppt/tags/tag4.xml><?xml version="1.0" encoding="utf-8"?>
<p:tagLst xmlns:a="http://schemas.openxmlformats.org/drawingml/2006/main" xmlns:r="http://schemas.openxmlformats.org/officeDocument/2006/relationships" xmlns:p="http://schemas.openxmlformats.org/presentationml/2006/main">
  <p:tag name="TIMING" val="|1.3|1.1|1.4|1.5|1.2|1.2|1.2"/>
</p:tagLst>
</file>

<file path=ppt/tags/tag5.xml><?xml version="1.0" encoding="utf-8"?>
<p:tagLst xmlns:a="http://schemas.openxmlformats.org/drawingml/2006/main" xmlns:r="http://schemas.openxmlformats.org/officeDocument/2006/relationships" xmlns:p="http://schemas.openxmlformats.org/presentationml/2006/main">
  <p:tag name="TIMING" val="|1.1|2|2.4|2.5|3.2|2.4|1.6|1.3|2"/>
</p:tagLst>
</file>

<file path=ppt/tags/tag6.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TP03000133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657B98F-DDFB-4AC4-B48B-F427EB3B7E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TP030001339</Template>
  <TotalTime>628</TotalTime>
  <Words>214</Words>
  <Application>Microsoft Office PowerPoint</Application>
  <PresentationFormat>On-screen Show (4:3)</PresentationFormat>
  <Paragraphs>33</Paragraphs>
  <Slides>9</Slides>
  <Notes>9</Notes>
  <HiddenSlides>0</HiddenSlides>
  <MMClips>7</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TP030001339</vt:lpstr>
      <vt:lpstr>CHOPSTICKS</vt:lpstr>
      <vt:lpstr>The history of chopsticks</vt:lpstr>
      <vt:lpstr>When, Where, Why?</vt:lpstr>
      <vt:lpstr>A Different Taste of Chopsticks</vt:lpstr>
      <vt:lpstr>Survey says:</vt:lpstr>
      <vt:lpstr>How to Use Chopsticks</vt:lpstr>
      <vt:lpstr>PowerPoint Presentation</vt:lpstr>
      <vt:lpstr>Credits</vt:lpstr>
      <vt:lpstr>Thanks For Watching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CHOPSTICKS</dc:title>
  <dc:creator>tkstudio</dc:creator>
  <cp:lastModifiedBy>tkstudio</cp:lastModifiedBy>
  <cp:revision>18</cp:revision>
  <dcterms:created xsi:type="dcterms:W3CDTF">2012-04-06T04:41:49Z</dcterms:created>
  <dcterms:modified xsi:type="dcterms:W3CDTF">2012-04-06T16:40:32Z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TC300013399990</vt:lpwstr>
  </property>
</Properties>
</file>